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>
                <a:solidFill>
                  <a:srgbClr val="00205B"/>
                </a:solidFill>
              </a:defRPr>
            </a:pPr>
            <a:r>
              <a:t>A.H.O.M™ Relocation Management Company</a:t>
            </a:r>
            <a:br/>
            <a:r>
              <a:t>CAPABILITIES STATEMENT</a:t>
            </a:r>
          </a:p>
          <a:p>
            <a:pPr>
              <a:defRPr sz="2400">
                <a:solidFill>
                  <a:srgbClr val="800020"/>
                </a:solidFill>
              </a:defRPr>
            </a:pPr>
            <a:r>
              <a:t>Corporate, Government, Immigrant &amp; Refugee Housing Solutions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info@ahomrmc.com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www.ahomrmc.com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Dual-licensed: Ontario &amp; British Columbia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A.H.O.M™ Relocation Management Company Inc.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One-Page Capabilities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Services: Corporate &amp; Government Relocation, Immigrant &amp; Refugee Housing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Highlights: Dual-licensed, procurement-ready, housing &amp; logistics expertise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Process: Assessment → Housing → Move-in → Support → Reporting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Contact: info@ahomrmc.com | www.ahomrmc.com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About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A.H.O.M™ RMC is a Canadian-owned relocation company specializing in tailored solutions for corporate, government, and community clients.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We are proud to offer strategic relocation support, combining real estate experience with logistics precision and cultural sensitivity.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Licensed across Ontario and British Columbia.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Core Relocation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Corporate Relocation Management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Government and Public Sector Employee Relocation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Immigrant &amp; Refugee Housing Solutions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Temporary to Permanent Housing Coordination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Rental Placement, Lease Negotiation, and Move-in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Immigrant &amp; Refugee Housing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Temporary Housing Placement: Furnished units, hotels, shelters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Permanent Housing Search &amp; Lease Facilitation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Settlement Support: Utilities, schools, local orientation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Partner Liaison: Work with IRCC, NGOs, housing agencies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Multi-language housing guides and digital tools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Why Partners Choose A.H.O.M™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Licensed in both Ontario &amp; British Columbia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Procurement-ready: logistics + housing + people-first approach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Experience serving municipalities, nonprofits, and corporate clients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Bilingual support and cross-sector collaboration experience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Tailored relocation workflows to match funding/program structure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Sample Contract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Government-funded refugee resettlement housing coordination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NGO temporary housing placement contracts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Municipal immigrant welcome center partnerships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Corporate employee transfer packages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Nonprofit housing navigation support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Relocation Support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1. Needs Assessment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2. Housing Match (Temporary + Permanent)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3. Move-in &amp; Settlement Coordination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4. Partner Liaison &amp; Reporting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5. Ongoing Support as Needed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Strategic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Immigration, Refugees and Citizenship Canada (IRCC)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Local newcomer centers and settlement agencies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Municipal housing coordinators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Private landlords, furnished rental providers, and hotels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0205B"/>
                </a:solidFill>
              </a:defRPr>
            </a:pPr>
            <a:r>
              <a:t>From landing to living 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We make every relocation a safe start.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